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avi" ContentType="video/avi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60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25.03.2015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25.03.2015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25.03.2015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25.03.2015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25.03.2015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25.03.2015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25.03.2015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25.03.2015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25.03.2015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25.03.2015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25.03.2015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25.03.2015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media" Target="../media/media1.avi"/><Relationship Id="rId2" Type="http://schemas.openxmlformats.org/officeDocument/2006/relationships/slideLayout" Target="../slideLayouts/slideLayout7.xml"/><Relationship Id="rId1" Type="http://schemas.openxmlformats.org/officeDocument/2006/relationships/video" Target="../media/media1.avi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771800" y="5733256"/>
            <a:ext cx="377507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Герои Кубани</a:t>
            </a:r>
            <a:endParaRPr lang="ru-RU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248740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1619672" y="2420888"/>
          <a:ext cx="6096000" cy="2225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1000"/>
                <a:gridCol w="381000"/>
                <a:gridCol w="381000"/>
                <a:gridCol w="381000"/>
                <a:gridCol w="381000"/>
                <a:gridCol w="381000"/>
                <a:gridCol w="381000"/>
                <a:gridCol w="381000"/>
                <a:gridCol w="381000"/>
                <a:gridCol w="381000"/>
                <a:gridCol w="381000"/>
                <a:gridCol w="381000"/>
                <a:gridCol w="381000"/>
                <a:gridCol w="381000"/>
                <a:gridCol w="381000"/>
                <a:gridCol w="381000"/>
              </a:tblGrid>
              <a:tr h="370840">
                <a:tc gridSpan="5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П</a:t>
                      </a:r>
                      <a:endParaRPr lang="ru-RU" sz="11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О</a:t>
                      </a:r>
                      <a:endParaRPr lang="ru-RU" sz="1600" dirty="0">
                        <a:solidFill>
                          <a:schemeClr val="bg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Г</a:t>
                      </a:r>
                      <a:endParaRPr lang="ru-RU" sz="16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Р</a:t>
                      </a:r>
                      <a:endParaRPr lang="ru-RU" sz="16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А</a:t>
                      </a:r>
                      <a:endParaRPr lang="ru-RU" sz="16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Н</a:t>
                      </a:r>
                      <a:endParaRPr lang="ru-RU" sz="16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И</a:t>
                      </a:r>
                      <a:endParaRPr lang="ru-RU" sz="16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Ч</a:t>
                      </a:r>
                      <a:endParaRPr lang="ru-RU" sz="16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Н</a:t>
                      </a:r>
                      <a:endParaRPr lang="ru-RU" sz="16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И</a:t>
                      </a:r>
                      <a:endParaRPr lang="ru-RU" sz="16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К</a:t>
                      </a:r>
                      <a:endParaRPr lang="ru-RU" sz="16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370840">
                <a:tc gridSpan="4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Calibri"/>
                          <a:cs typeface="Times New Roman"/>
                        </a:rPr>
                        <a:t>О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gridSpan="7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 gridSpan="5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Calibri"/>
                          <a:cs typeface="Times New Roman"/>
                        </a:rPr>
                        <a:t>Б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T w="12700" cmpd="sng">
                      <a:noFill/>
                    </a:lnT>
                    <a:lnB w="12700" cmpd="sng"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 gridSpan="4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T w="12700" cmpd="sng">
                      <a:noFill/>
                    </a:lnT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Calibri"/>
                          <a:cs typeface="Times New Roman"/>
                        </a:rPr>
                        <a:t>Е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gridSpan="6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B w="12700" cmpd="sng"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Calibri"/>
                          <a:cs typeface="Times New Roman"/>
                        </a:rPr>
                        <a:t>Д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gridSpan="7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 gridSpan="4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Calibri"/>
                          <a:cs typeface="Times New Roman"/>
                        </a:rPr>
                        <a:t>А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gridSpan="5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dirty="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T w="12700" cmpd="sng">
                      <a:noFill/>
                    </a:lnT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1619672" y="2420888"/>
          <a:ext cx="6096000" cy="2225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1000"/>
                <a:gridCol w="381000"/>
                <a:gridCol w="381000"/>
                <a:gridCol w="381000"/>
                <a:gridCol w="381000"/>
                <a:gridCol w="381000"/>
                <a:gridCol w="381000"/>
                <a:gridCol w="381000"/>
                <a:gridCol w="381000"/>
                <a:gridCol w="381000"/>
                <a:gridCol w="381000"/>
                <a:gridCol w="381000"/>
                <a:gridCol w="381000"/>
                <a:gridCol w="381000"/>
                <a:gridCol w="381000"/>
                <a:gridCol w="381000"/>
              </a:tblGrid>
              <a:tr h="370840">
                <a:tc gridSpan="5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П</a:t>
                      </a:r>
                      <a:endParaRPr lang="ru-RU" sz="11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О</a:t>
                      </a:r>
                      <a:endParaRPr lang="ru-RU" sz="1600" dirty="0">
                        <a:solidFill>
                          <a:schemeClr val="bg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Г</a:t>
                      </a:r>
                      <a:endParaRPr lang="ru-RU" sz="16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Р</a:t>
                      </a:r>
                      <a:endParaRPr lang="ru-RU" sz="16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А</a:t>
                      </a:r>
                      <a:endParaRPr lang="ru-RU" sz="16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Н</a:t>
                      </a:r>
                      <a:endParaRPr lang="ru-RU" sz="16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И</a:t>
                      </a:r>
                      <a:endParaRPr lang="ru-RU" sz="16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Ч</a:t>
                      </a:r>
                      <a:endParaRPr lang="ru-RU" sz="16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Н</a:t>
                      </a:r>
                      <a:endParaRPr lang="ru-RU" sz="16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И</a:t>
                      </a:r>
                      <a:endParaRPr lang="ru-RU" sz="16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К</a:t>
                      </a:r>
                      <a:endParaRPr lang="ru-RU" sz="16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370840">
                <a:tc gridSpan="4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М</a:t>
                      </a:r>
                      <a:endParaRPr lang="ru-RU" sz="16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Calibri"/>
                          <a:cs typeface="Times New Roman"/>
                        </a:rPr>
                        <a:t>О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Р</a:t>
                      </a:r>
                      <a:endParaRPr lang="ru-RU" sz="16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Я</a:t>
                      </a:r>
                      <a:endParaRPr lang="ru-RU" sz="16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К</a:t>
                      </a:r>
                      <a:endParaRPr lang="ru-RU" sz="16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gridSpan="7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 gridSpan="5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Calibri"/>
                          <a:cs typeface="Times New Roman"/>
                        </a:rPr>
                        <a:t>Б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T w="12700" cmpd="sng">
                      <a:noFill/>
                    </a:lnT>
                    <a:lnB w="12700" cmpd="sng"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 gridSpan="4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T w="12700" cmpd="sng">
                      <a:noFill/>
                    </a:lnT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Calibri"/>
                          <a:cs typeface="Times New Roman"/>
                        </a:rPr>
                        <a:t>Е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gridSpan="6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B w="12700" cmpd="sng"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Calibri"/>
                          <a:cs typeface="Times New Roman"/>
                        </a:rPr>
                        <a:t>Д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gridSpan="7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 gridSpan="4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Calibri"/>
                          <a:cs typeface="Times New Roman"/>
                        </a:rPr>
                        <a:t>А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gridSpan="5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dirty="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T w="12700" cmpd="sng">
                      <a:noFill/>
                    </a:lnT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1619672" y="2420888"/>
          <a:ext cx="6096000" cy="2225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1000"/>
                <a:gridCol w="381000"/>
                <a:gridCol w="381000"/>
                <a:gridCol w="381000"/>
                <a:gridCol w="381000"/>
                <a:gridCol w="381000"/>
                <a:gridCol w="381000"/>
                <a:gridCol w="381000"/>
                <a:gridCol w="381000"/>
                <a:gridCol w="381000"/>
                <a:gridCol w="381000"/>
                <a:gridCol w="381000"/>
                <a:gridCol w="381000"/>
                <a:gridCol w="381000"/>
                <a:gridCol w="381000"/>
                <a:gridCol w="381000"/>
              </a:tblGrid>
              <a:tr h="370840">
                <a:tc gridSpan="5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П</a:t>
                      </a:r>
                      <a:endParaRPr lang="ru-RU" sz="11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О</a:t>
                      </a:r>
                      <a:endParaRPr lang="ru-RU" sz="1600" dirty="0">
                        <a:solidFill>
                          <a:schemeClr val="bg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Г</a:t>
                      </a:r>
                      <a:endParaRPr lang="ru-RU" sz="16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Р</a:t>
                      </a:r>
                      <a:endParaRPr lang="ru-RU" sz="16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А</a:t>
                      </a:r>
                      <a:endParaRPr lang="ru-RU" sz="16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Н</a:t>
                      </a:r>
                      <a:endParaRPr lang="ru-RU" sz="16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И</a:t>
                      </a:r>
                      <a:endParaRPr lang="ru-RU" sz="16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Ч</a:t>
                      </a:r>
                      <a:endParaRPr lang="ru-RU" sz="16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Н</a:t>
                      </a:r>
                      <a:endParaRPr lang="ru-RU" sz="16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И</a:t>
                      </a:r>
                      <a:endParaRPr lang="ru-RU" sz="16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К</a:t>
                      </a:r>
                      <a:endParaRPr lang="ru-RU" sz="16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370840">
                <a:tc gridSpan="4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М</a:t>
                      </a:r>
                      <a:endParaRPr lang="ru-RU" sz="16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Calibri"/>
                          <a:cs typeface="Times New Roman"/>
                        </a:rPr>
                        <a:t>О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Р</a:t>
                      </a:r>
                      <a:endParaRPr lang="ru-RU" sz="16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Я</a:t>
                      </a:r>
                      <a:endParaRPr lang="ru-RU" sz="16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К</a:t>
                      </a:r>
                      <a:endParaRPr lang="ru-RU" sz="16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gridSpan="7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 gridSpan="5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Calibri"/>
                          <a:cs typeface="Times New Roman"/>
                        </a:rPr>
                        <a:t>Б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А</a:t>
                      </a:r>
                      <a:endParaRPr lang="ru-RU" sz="16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Т</a:t>
                      </a:r>
                      <a:endParaRPr lang="ru-RU" sz="16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А</a:t>
                      </a:r>
                      <a:endParaRPr lang="ru-RU" sz="16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Л</a:t>
                      </a:r>
                      <a:endParaRPr lang="ru-RU" sz="16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Ь</a:t>
                      </a:r>
                      <a:endParaRPr lang="ru-RU" sz="16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О</a:t>
                      </a:r>
                      <a:endParaRPr lang="ru-RU" sz="16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Н</a:t>
                      </a:r>
                      <a:endParaRPr lang="ru-RU" sz="16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T w="12700" cmpd="sng">
                      <a:noFill/>
                    </a:lnT>
                    <a:lnB w="12700" cmpd="sng"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 gridSpan="4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T w="12700" cmpd="sng">
                      <a:noFill/>
                    </a:lnT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Calibri"/>
                          <a:cs typeface="Times New Roman"/>
                        </a:rPr>
                        <a:t>Е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gridSpan="6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B w="12700" cmpd="sng"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Calibri"/>
                          <a:cs typeface="Times New Roman"/>
                        </a:rPr>
                        <a:t>Д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gridSpan="7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 gridSpan="4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Calibri"/>
                          <a:cs typeface="Times New Roman"/>
                        </a:rPr>
                        <a:t>А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gridSpan="5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dirty="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T w="12700" cmpd="sng">
                      <a:noFill/>
                    </a:lnT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1619672" y="2420888"/>
          <a:ext cx="6096000" cy="2225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1000"/>
                <a:gridCol w="381000"/>
                <a:gridCol w="381000"/>
                <a:gridCol w="381000"/>
                <a:gridCol w="381000"/>
                <a:gridCol w="381000"/>
                <a:gridCol w="381000"/>
                <a:gridCol w="381000"/>
                <a:gridCol w="381000"/>
                <a:gridCol w="381000"/>
                <a:gridCol w="381000"/>
                <a:gridCol w="381000"/>
                <a:gridCol w="381000"/>
                <a:gridCol w="381000"/>
                <a:gridCol w="381000"/>
                <a:gridCol w="381000"/>
              </a:tblGrid>
              <a:tr h="370840">
                <a:tc gridSpan="5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П</a:t>
                      </a:r>
                      <a:endParaRPr lang="ru-RU" sz="11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О</a:t>
                      </a:r>
                      <a:endParaRPr lang="ru-RU" sz="1600" dirty="0">
                        <a:solidFill>
                          <a:schemeClr val="bg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Г</a:t>
                      </a:r>
                      <a:endParaRPr lang="ru-RU" sz="16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Р</a:t>
                      </a:r>
                      <a:endParaRPr lang="ru-RU" sz="16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А</a:t>
                      </a:r>
                      <a:endParaRPr lang="ru-RU" sz="16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Н</a:t>
                      </a:r>
                      <a:endParaRPr lang="ru-RU" sz="16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И</a:t>
                      </a:r>
                      <a:endParaRPr lang="ru-RU" sz="16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Ч</a:t>
                      </a:r>
                      <a:endParaRPr lang="ru-RU" sz="16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Н</a:t>
                      </a:r>
                      <a:endParaRPr lang="ru-RU" sz="16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И</a:t>
                      </a:r>
                      <a:endParaRPr lang="ru-RU" sz="16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К</a:t>
                      </a:r>
                      <a:endParaRPr lang="ru-RU" sz="16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370840">
                <a:tc gridSpan="4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М</a:t>
                      </a:r>
                      <a:endParaRPr lang="ru-RU" sz="16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Calibri"/>
                          <a:cs typeface="Times New Roman"/>
                        </a:rPr>
                        <a:t>О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Р</a:t>
                      </a:r>
                      <a:endParaRPr lang="ru-RU" sz="16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Я</a:t>
                      </a:r>
                      <a:endParaRPr lang="ru-RU" sz="16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К</a:t>
                      </a:r>
                      <a:endParaRPr lang="ru-RU" sz="16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gridSpan="7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 gridSpan="5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Calibri"/>
                          <a:cs typeface="Times New Roman"/>
                        </a:rPr>
                        <a:t>Б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А</a:t>
                      </a:r>
                      <a:endParaRPr lang="ru-RU" sz="16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Т</a:t>
                      </a:r>
                      <a:endParaRPr lang="ru-RU" sz="16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А</a:t>
                      </a:r>
                      <a:endParaRPr lang="ru-RU" sz="16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Л</a:t>
                      </a:r>
                      <a:endParaRPr lang="ru-RU" sz="16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Ь</a:t>
                      </a:r>
                      <a:endParaRPr lang="ru-RU" sz="16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О</a:t>
                      </a:r>
                      <a:endParaRPr lang="ru-RU" sz="16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Н</a:t>
                      </a:r>
                      <a:endParaRPr lang="ru-RU" sz="16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T w="12700" cmpd="sng">
                      <a:noFill/>
                    </a:lnT>
                    <a:lnB w="12700" cmpd="sng"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 gridSpan="4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T w="12700" cmpd="sng">
                      <a:noFill/>
                    </a:lnT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Л</a:t>
                      </a:r>
                      <a:endParaRPr lang="ru-RU" sz="16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Е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Т</a:t>
                      </a:r>
                      <a:endParaRPr lang="ru-RU" sz="16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Ч</a:t>
                      </a:r>
                      <a:endParaRPr lang="ru-RU" sz="16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И</a:t>
                      </a:r>
                      <a:endParaRPr lang="ru-RU" sz="16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К</a:t>
                      </a:r>
                      <a:endParaRPr lang="ru-RU" sz="16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gridSpan="6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B w="12700" cmpd="sng"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Calibri"/>
                          <a:cs typeface="Times New Roman"/>
                        </a:rPr>
                        <a:t>Д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gridSpan="7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 gridSpan="4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Calibri"/>
                          <a:cs typeface="Times New Roman"/>
                        </a:rPr>
                        <a:t>А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gridSpan="5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dirty="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T w="12700" cmpd="sng">
                      <a:noFill/>
                    </a:lnT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1619672" y="2420888"/>
          <a:ext cx="6096000" cy="2225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1000"/>
                <a:gridCol w="381000"/>
                <a:gridCol w="381000"/>
                <a:gridCol w="381000"/>
                <a:gridCol w="381000"/>
                <a:gridCol w="381000"/>
                <a:gridCol w="381000"/>
                <a:gridCol w="381000"/>
                <a:gridCol w="381000"/>
                <a:gridCol w="381000"/>
                <a:gridCol w="381000"/>
                <a:gridCol w="381000"/>
                <a:gridCol w="381000"/>
                <a:gridCol w="381000"/>
                <a:gridCol w="381000"/>
                <a:gridCol w="381000"/>
              </a:tblGrid>
              <a:tr h="370840">
                <a:tc gridSpan="5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П</a:t>
                      </a:r>
                      <a:endParaRPr lang="ru-RU" sz="11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О</a:t>
                      </a:r>
                      <a:endParaRPr lang="ru-RU" sz="1600" dirty="0">
                        <a:solidFill>
                          <a:schemeClr val="bg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Г</a:t>
                      </a:r>
                      <a:endParaRPr lang="ru-RU" sz="16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Р</a:t>
                      </a:r>
                      <a:endParaRPr lang="ru-RU" sz="16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А</a:t>
                      </a:r>
                      <a:endParaRPr lang="ru-RU" sz="16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Н</a:t>
                      </a:r>
                      <a:endParaRPr lang="ru-RU" sz="16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И</a:t>
                      </a:r>
                      <a:endParaRPr lang="ru-RU" sz="16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Ч</a:t>
                      </a:r>
                      <a:endParaRPr lang="ru-RU" sz="16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Н</a:t>
                      </a:r>
                      <a:endParaRPr lang="ru-RU" sz="16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И</a:t>
                      </a:r>
                      <a:endParaRPr lang="ru-RU" sz="16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К</a:t>
                      </a:r>
                      <a:endParaRPr lang="ru-RU" sz="16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370840">
                <a:tc gridSpan="4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М</a:t>
                      </a:r>
                      <a:endParaRPr lang="ru-RU" sz="16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Calibri"/>
                          <a:cs typeface="Times New Roman"/>
                        </a:rPr>
                        <a:t>О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Р</a:t>
                      </a:r>
                      <a:endParaRPr lang="ru-RU" sz="16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Я</a:t>
                      </a:r>
                      <a:endParaRPr lang="ru-RU" sz="16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К</a:t>
                      </a:r>
                      <a:endParaRPr lang="ru-RU" sz="16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gridSpan="7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 gridSpan="5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Calibri"/>
                          <a:cs typeface="Times New Roman"/>
                        </a:rPr>
                        <a:t>Б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А</a:t>
                      </a:r>
                      <a:endParaRPr lang="ru-RU" sz="16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Т</a:t>
                      </a:r>
                      <a:endParaRPr lang="ru-RU" sz="16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А</a:t>
                      </a:r>
                      <a:endParaRPr lang="ru-RU" sz="16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Л</a:t>
                      </a:r>
                      <a:endParaRPr lang="ru-RU" sz="16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Ь</a:t>
                      </a:r>
                      <a:endParaRPr lang="ru-RU" sz="16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О</a:t>
                      </a:r>
                      <a:endParaRPr lang="ru-RU" sz="16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Н</a:t>
                      </a:r>
                      <a:endParaRPr lang="ru-RU" sz="16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T w="12700" cmpd="sng">
                      <a:noFill/>
                    </a:lnT>
                    <a:lnB w="12700" cmpd="sng"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 gridSpan="4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T w="12700" cmpd="sng">
                      <a:noFill/>
                    </a:lnT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Л</a:t>
                      </a:r>
                      <a:endParaRPr lang="ru-RU" sz="16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Е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Т</a:t>
                      </a:r>
                      <a:endParaRPr lang="ru-RU" sz="16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Ч</a:t>
                      </a:r>
                      <a:endParaRPr lang="ru-RU" sz="16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И</a:t>
                      </a:r>
                      <a:endParaRPr lang="ru-RU" sz="16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К</a:t>
                      </a:r>
                      <a:endParaRPr lang="ru-RU" sz="16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gridSpan="6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B w="12700" cmpd="sng"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Р</a:t>
                      </a:r>
                      <a:endParaRPr lang="ru-RU" sz="16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А</a:t>
                      </a:r>
                      <a:endParaRPr lang="ru-RU" sz="16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З</a:t>
                      </a:r>
                      <a:endParaRPr lang="ru-RU" sz="16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В</a:t>
                      </a:r>
                      <a:endParaRPr lang="ru-RU" sz="16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Е</a:t>
                      </a:r>
                      <a:endParaRPr lang="ru-RU" sz="16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Д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Ч</a:t>
                      </a:r>
                      <a:endParaRPr lang="ru-RU" sz="16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И</a:t>
                      </a:r>
                      <a:endParaRPr lang="ru-RU" sz="16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К</a:t>
                      </a:r>
                      <a:endParaRPr lang="ru-RU" sz="16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gridSpan="7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 gridSpan="4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Calibri"/>
                          <a:cs typeface="Times New Roman"/>
                        </a:rPr>
                        <a:t>А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gridSpan="5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dirty="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T w="12700" cmpd="sng">
                      <a:noFill/>
                    </a:lnT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1619672" y="2420888"/>
          <a:ext cx="6096000" cy="2225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1000"/>
                <a:gridCol w="381000"/>
                <a:gridCol w="381000"/>
                <a:gridCol w="381000"/>
                <a:gridCol w="381000"/>
                <a:gridCol w="381000"/>
                <a:gridCol w="381000"/>
                <a:gridCol w="381000"/>
                <a:gridCol w="381000"/>
                <a:gridCol w="381000"/>
                <a:gridCol w="381000"/>
                <a:gridCol w="381000"/>
                <a:gridCol w="381000"/>
                <a:gridCol w="381000"/>
                <a:gridCol w="381000"/>
                <a:gridCol w="381000"/>
              </a:tblGrid>
              <a:tr h="370840">
                <a:tc gridSpan="5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П</a:t>
                      </a:r>
                      <a:endParaRPr lang="ru-RU" sz="11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О</a:t>
                      </a:r>
                      <a:endParaRPr lang="ru-RU" sz="1600" dirty="0">
                        <a:solidFill>
                          <a:schemeClr val="bg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Г</a:t>
                      </a:r>
                      <a:endParaRPr lang="ru-RU" sz="16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Р</a:t>
                      </a:r>
                      <a:endParaRPr lang="ru-RU" sz="16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А</a:t>
                      </a:r>
                      <a:endParaRPr lang="ru-RU" sz="16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Н</a:t>
                      </a:r>
                      <a:endParaRPr lang="ru-RU" sz="16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И</a:t>
                      </a:r>
                      <a:endParaRPr lang="ru-RU" sz="16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Ч</a:t>
                      </a:r>
                      <a:endParaRPr lang="ru-RU" sz="16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Н</a:t>
                      </a:r>
                      <a:endParaRPr lang="ru-RU" sz="16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И</a:t>
                      </a:r>
                      <a:endParaRPr lang="ru-RU" sz="16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К</a:t>
                      </a:r>
                      <a:endParaRPr lang="ru-RU" sz="16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370840">
                <a:tc gridSpan="4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М</a:t>
                      </a:r>
                      <a:endParaRPr lang="ru-RU" sz="16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Calibri"/>
                          <a:cs typeface="Times New Roman"/>
                        </a:rPr>
                        <a:t>О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Р</a:t>
                      </a:r>
                      <a:endParaRPr lang="ru-RU" sz="16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Я</a:t>
                      </a:r>
                      <a:endParaRPr lang="ru-RU" sz="16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К</a:t>
                      </a:r>
                      <a:endParaRPr lang="ru-RU" sz="16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gridSpan="7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 gridSpan="5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Calibri"/>
                          <a:cs typeface="Times New Roman"/>
                        </a:rPr>
                        <a:t>Б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А</a:t>
                      </a:r>
                      <a:endParaRPr lang="ru-RU" sz="16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Т</a:t>
                      </a:r>
                      <a:endParaRPr lang="ru-RU" sz="16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А</a:t>
                      </a:r>
                      <a:endParaRPr lang="ru-RU" sz="16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Л</a:t>
                      </a:r>
                      <a:endParaRPr lang="ru-RU" sz="16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Ь</a:t>
                      </a:r>
                      <a:endParaRPr lang="ru-RU" sz="16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О</a:t>
                      </a:r>
                      <a:endParaRPr lang="ru-RU" sz="16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Н</a:t>
                      </a:r>
                      <a:endParaRPr lang="ru-RU" sz="16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T w="12700" cmpd="sng">
                      <a:noFill/>
                    </a:lnT>
                    <a:lnB w="12700" cmpd="sng"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 gridSpan="4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T w="12700" cmpd="sng">
                      <a:noFill/>
                    </a:lnT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Л</a:t>
                      </a:r>
                      <a:endParaRPr lang="ru-RU" sz="16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Е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Т</a:t>
                      </a:r>
                      <a:endParaRPr lang="ru-RU" sz="16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Ч</a:t>
                      </a:r>
                      <a:endParaRPr lang="ru-RU" sz="16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И</a:t>
                      </a:r>
                      <a:endParaRPr lang="ru-RU" sz="16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К</a:t>
                      </a:r>
                      <a:endParaRPr lang="ru-RU" sz="16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gridSpan="6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B w="12700" cmpd="sng"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Р</a:t>
                      </a:r>
                      <a:endParaRPr lang="ru-RU" sz="16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А</a:t>
                      </a:r>
                      <a:endParaRPr lang="ru-RU" sz="16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З</a:t>
                      </a:r>
                      <a:endParaRPr lang="ru-RU" sz="16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В</a:t>
                      </a:r>
                      <a:endParaRPr lang="ru-RU" sz="16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Е</a:t>
                      </a:r>
                      <a:endParaRPr lang="ru-RU" sz="16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Д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Ч</a:t>
                      </a:r>
                      <a:endParaRPr lang="ru-RU" sz="16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И</a:t>
                      </a:r>
                      <a:endParaRPr lang="ru-RU" sz="16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К</a:t>
                      </a:r>
                      <a:endParaRPr lang="ru-RU" sz="16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gridSpan="7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 gridSpan="4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Т</a:t>
                      </a:r>
                      <a:endParaRPr lang="ru-RU" sz="16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А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Н</a:t>
                      </a:r>
                      <a:endParaRPr lang="ru-RU" sz="16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К</a:t>
                      </a:r>
                      <a:endParaRPr lang="ru-RU" sz="16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И</a:t>
                      </a:r>
                      <a:endParaRPr lang="ru-RU" sz="16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</a:t>
                      </a:r>
                      <a:endParaRPr lang="ru-RU" sz="16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Т</a:t>
                      </a:r>
                      <a:endParaRPr lang="ru-RU" sz="16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gridSpan="5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dirty="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T w="12700" cmpd="sng">
                      <a:noFill/>
                    </a:lnT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7.4.salyut!!!!!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9143999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95536" y="260648"/>
            <a:ext cx="558915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/>
              <a:t>Знать,  </a:t>
            </a:r>
            <a:r>
              <a:rPr lang="ru-RU" sz="3200" dirty="0" smtClean="0"/>
              <a:t>историю своей </a:t>
            </a:r>
            <a:r>
              <a:rPr lang="ru-RU" sz="3200" dirty="0" smtClean="0"/>
              <a:t>Родины.</a:t>
            </a:r>
            <a:endParaRPr lang="ru-RU" sz="3200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1115616" y="836712"/>
            <a:ext cx="41764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Помнить, её героев.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1150847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Мой фильм.avi">
            <a:hlinkClick r:id="" action="ppaction://media"/>
          </p:cNvPr>
          <p:cNvPicPr>
            <a:picLocks noChangeAspect="1"/>
          </p:cNvPicPr>
          <p:nvPr>
            <a:videoFile r:link="rId1"/>
            <p:extLst>
              <p:ext uri="{DAA4B4D4-6D71-4841-9C94-3DE7FCFB9230}">
                <p14:media xmlns="" xmlns:p14="http://schemas.microsoft.com/office/powerpoint/2010/main" r:embed="rId3"/>
              </p:ext>
            </p:extLst>
          </p:nvPr>
        </p:nvPicPr>
        <p:blipFill>
          <a:blip r:embed="rId4" cstate="print"/>
          <a:stretch>
            <a:fillRect/>
          </a:stretch>
        </p:blipFill>
        <p:spPr>
          <a:xfrm>
            <a:off x="24439" y="0"/>
            <a:ext cx="9119561" cy="6497216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2887882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00px-Kovalev_KF летчик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23728" y="188640"/>
            <a:ext cx="4896544" cy="6264696"/>
          </a:xfrm>
          <a:prstGeom prst="rect">
            <a:avLst/>
          </a:prstGeom>
          <a:ln w="57150">
            <a:solidFill>
              <a:schemeClr val="bg2">
                <a:lumMod val="60000"/>
                <a:lumOff val="40000"/>
              </a:schemeClr>
            </a:solidFill>
          </a:ln>
        </p:spPr>
      </p:pic>
      <p:sp>
        <p:nvSpPr>
          <p:cNvPr id="5" name="Прямоугольник 4"/>
          <p:cNvSpPr/>
          <p:nvPr/>
        </p:nvSpPr>
        <p:spPr>
          <a:xfrm>
            <a:off x="2627784" y="6488668"/>
            <a:ext cx="355238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Ковалев Константин Федотович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846594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200px-Сноплян_Амаяк_Артынович пехотинец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95736" y="188640"/>
            <a:ext cx="4413726" cy="6336704"/>
          </a:xfrm>
          <a:prstGeom prst="rect">
            <a:avLst/>
          </a:prstGeom>
          <a:ln w="57150">
            <a:solidFill>
              <a:schemeClr val="bg2">
                <a:lumMod val="60000"/>
                <a:lumOff val="40000"/>
              </a:schemeClr>
            </a:solidFill>
          </a:ln>
        </p:spPr>
      </p:pic>
      <p:sp>
        <p:nvSpPr>
          <p:cNvPr id="4" name="Прямоугольник 3"/>
          <p:cNvSpPr/>
          <p:nvPr/>
        </p:nvSpPr>
        <p:spPr>
          <a:xfrm>
            <a:off x="2771800" y="6488668"/>
            <a:ext cx="320555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dirty="0" err="1" smtClean="0">
                <a:solidFill>
                  <a:schemeClr val="lt1"/>
                </a:solidFill>
                <a:latin typeface="Times New Roman" pitchFamily="18" charset="0"/>
                <a:cs typeface="Times New Roman" pitchFamily="18" charset="0"/>
              </a:rPr>
              <a:t>Сноплян</a:t>
            </a:r>
            <a:r>
              <a:rPr lang="ru-RU" b="1" dirty="0" smtClean="0">
                <a:solidFill>
                  <a:schemeClr val="lt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solidFill>
                  <a:schemeClr val="lt1"/>
                </a:solidFill>
                <a:latin typeface="Times New Roman" pitchFamily="18" charset="0"/>
                <a:cs typeface="Times New Roman" pitchFamily="18" charset="0"/>
              </a:rPr>
              <a:t>Амаяк</a:t>
            </a:r>
            <a:r>
              <a:rPr lang="ru-RU" b="1" dirty="0" smtClean="0">
                <a:solidFill>
                  <a:schemeClr val="lt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solidFill>
                  <a:schemeClr val="lt1"/>
                </a:solidFill>
                <a:latin typeface="Times New Roman" pitchFamily="18" charset="0"/>
                <a:cs typeface="Times New Roman" pitchFamily="18" charset="0"/>
              </a:rPr>
              <a:t>Артынович</a:t>
            </a:r>
            <a:r>
              <a:rPr lang="ru-RU" b="1" dirty="0" smtClean="0">
                <a:solidFill>
                  <a:schemeClr val="lt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  <p:extLst>
      <p:ext uri="{BB962C8B-B14F-4D97-AF65-F5344CB8AC3E}">
        <p14:creationId xmlns="" xmlns:p14="http://schemas.microsoft.com/office/powerpoint/2010/main" val="2864407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Виктор_Иосифович_Костин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051720" y="188640"/>
            <a:ext cx="5011757" cy="6264696"/>
          </a:xfrm>
          <a:prstGeom prst="rect">
            <a:avLst/>
          </a:prstGeom>
          <a:ln w="57150">
            <a:solidFill>
              <a:schemeClr val="bg2">
                <a:lumMod val="60000"/>
                <a:lumOff val="40000"/>
              </a:schemeClr>
            </a:solidFill>
          </a:ln>
        </p:spPr>
      </p:pic>
      <p:sp>
        <p:nvSpPr>
          <p:cNvPr id="4" name="Прямоугольник 3"/>
          <p:cNvSpPr/>
          <p:nvPr/>
        </p:nvSpPr>
        <p:spPr>
          <a:xfrm>
            <a:off x="2987824" y="6488668"/>
            <a:ext cx="307385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dirty="0" smtClean="0">
                <a:solidFill>
                  <a:schemeClr val="lt1"/>
                </a:solidFill>
                <a:latin typeface="Times New Roman" pitchFamily="18" charset="0"/>
                <a:cs typeface="Times New Roman" pitchFamily="18" charset="0"/>
              </a:rPr>
              <a:t>Костин Виктор Иосифович.</a:t>
            </a:r>
          </a:p>
        </p:txBody>
      </p:sp>
    </p:spTree>
    <p:extLst>
      <p:ext uri="{BB962C8B-B14F-4D97-AF65-F5344CB8AC3E}">
        <p14:creationId xmlns="" xmlns:p14="http://schemas.microsoft.com/office/powerpoint/2010/main" val="3952425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Dmitry_Lavrinenko танкист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051720" y="260648"/>
            <a:ext cx="4896544" cy="6218838"/>
          </a:xfrm>
          <a:prstGeom prst="rect">
            <a:avLst/>
          </a:prstGeom>
          <a:ln>
            <a:solidFill>
              <a:schemeClr val="bg2">
                <a:lumMod val="60000"/>
                <a:lumOff val="40000"/>
              </a:schemeClr>
            </a:solidFill>
          </a:ln>
        </p:spPr>
      </p:pic>
      <p:sp>
        <p:nvSpPr>
          <p:cNvPr id="4" name="Прямоугольник 3"/>
          <p:cNvSpPr/>
          <p:nvPr/>
        </p:nvSpPr>
        <p:spPr>
          <a:xfrm>
            <a:off x="2699792" y="6488668"/>
            <a:ext cx="376276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chemeClr val="lt1"/>
                </a:solidFill>
                <a:latin typeface="Times New Roman" pitchFamily="18" charset="0"/>
                <a:cs typeface="Times New Roman" pitchFamily="18" charset="0"/>
              </a:rPr>
              <a:t>Дмитрий Фёдорович </a:t>
            </a:r>
            <a:r>
              <a:rPr lang="ru-RU" b="1" dirty="0" err="1" smtClean="0">
                <a:solidFill>
                  <a:schemeClr val="lt1"/>
                </a:solidFill>
                <a:latin typeface="Times New Roman" pitchFamily="18" charset="0"/>
                <a:cs typeface="Times New Roman" pitchFamily="18" charset="0"/>
              </a:rPr>
              <a:t>Лаврине́нко</a:t>
            </a:r>
            <a:r>
              <a:rPr lang="en-US" b="1" dirty="0" smtClean="0">
                <a:solidFill>
                  <a:schemeClr val="lt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Ignatov_GnPt разведчик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051720" y="332656"/>
            <a:ext cx="4968552" cy="6048672"/>
          </a:xfrm>
          <a:prstGeom prst="rect">
            <a:avLst/>
          </a:prstGeom>
          <a:ln w="57150">
            <a:solidFill>
              <a:schemeClr val="bg2">
                <a:lumMod val="60000"/>
                <a:lumOff val="40000"/>
              </a:schemeClr>
            </a:solidFill>
          </a:ln>
        </p:spPr>
      </p:pic>
      <p:sp>
        <p:nvSpPr>
          <p:cNvPr id="4" name="Прямоугольник 3"/>
          <p:cNvSpPr/>
          <p:nvPr/>
        </p:nvSpPr>
        <p:spPr>
          <a:xfrm>
            <a:off x="2987824" y="6488668"/>
            <a:ext cx="325121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dirty="0" smtClean="0">
                <a:solidFill>
                  <a:schemeClr val="lt1"/>
                </a:solidFill>
                <a:latin typeface="Times New Roman" pitchFamily="18" charset="0"/>
                <a:cs typeface="Times New Roman" pitchFamily="18" charset="0"/>
              </a:rPr>
              <a:t>Игнатов Геннадий Петрович.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KornickyMikhMikh моряк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907704" y="188640"/>
            <a:ext cx="4824536" cy="6228055"/>
          </a:xfrm>
          <a:prstGeom prst="rect">
            <a:avLst/>
          </a:prstGeom>
          <a:ln w="57150">
            <a:solidFill>
              <a:schemeClr val="bg2">
                <a:lumMod val="60000"/>
                <a:lumOff val="40000"/>
              </a:schemeClr>
            </a:solidFill>
          </a:ln>
        </p:spPr>
      </p:pic>
      <p:sp>
        <p:nvSpPr>
          <p:cNvPr id="4" name="Прямоугольник 3"/>
          <p:cNvSpPr/>
          <p:nvPr/>
        </p:nvSpPr>
        <p:spPr>
          <a:xfrm>
            <a:off x="2555776" y="6488668"/>
            <a:ext cx="367837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Михаил Михайлович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Корницкий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619672" y="2420888"/>
          <a:ext cx="6096000" cy="2225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1000"/>
                <a:gridCol w="381000"/>
                <a:gridCol w="381000"/>
                <a:gridCol w="381000"/>
                <a:gridCol w="381000"/>
                <a:gridCol w="381000"/>
                <a:gridCol w="381000"/>
                <a:gridCol w="381000"/>
                <a:gridCol w="381000"/>
                <a:gridCol w="381000"/>
                <a:gridCol w="381000"/>
                <a:gridCol w="381000"/>
                <a:gridCol w="381000"/>
                <a:gridCol w="381000"/>
                <a:gridCol w="381000"/>
                <a:gridCol w="381000"/>
              </a:tblGrid>
              <a:tr h="370840">
                <a:tc gridSpan="5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П</a:t>
                      </a:r>
                      <a:endParaRPr lang="ru-RU" sz="11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370840">
                <a:tc gridSpan="4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Calibri"/>
                          <a:cs typeface="Times New Roman"/>
                        </a:rPr>
                        <a:t>О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gridSpan="7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 gridSpan="5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Calibri"/>
                          <a:cs typeface="Times New Roman"/>
                        </a:rPr>
                        <a:t>Б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T w="12700" cmpd="sng">
                      <a:noFill/>
                    </a:lnT>
                    <a:lnB w="12700" cmpd="sng"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 gridSpan="4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T w="12700" cmpd="sng">
                      <a:noFill/>
                    </a:lnT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Calibri"/>
                          <a:cs typeface="Times New Roman"/>
                        </a:rPr>
                        <a:t>Е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gridSpan="6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B w="12700" cmpd="sng"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Calibri"/>
                          <a:cs typeface="Times New Roman"/>
                        </a:rPr>
                        <a:t>Д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gridSpan="7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 gridSpan="4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Calibri"/>
                          <a:cs typeface="Times New Roman"/>
                        </a:rPr>
                        <a:t>А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gridSpan="5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dirty="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T w="12700" cmpd="sng">
                      <a:noFill/>
                    </a:lnT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427</TotalTime>
  <Words>221</Words>
  <Application>Microsoft Office PowerPoint</Application>
  <PresentationFormat>Экран (4:3)</PresentationFormat>
  <Paragraphs>203</Paragraphs>
  <Slides>17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ко.Крюки</dc:creator>
  <cp:lastModifiedBy>МДОУ 107</cp:lastModifiedBy>
  <cp:revision>34</cp:revision>
  <dcterms:created xsi:type="dcterms:W3CDTF">2015-03-23T16:10:27Z</dcterms:created>
  <dcterms:modified xsi:type="dcterms:W3CDTF">2015-03-25T11:58:44Z</dcterms:modified>
</cp:coreProperties>
</file>